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2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1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7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3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CE15-BCFE-46FB-8468-D1F0E232F92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12392" y="2233999"/>
            <a:ext cx="1229510" cy="28937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9143" y="2233998"/>
            <a:ext cx="283028" cy="28302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5" idx="3"/>
            <a:endCxn id="20" idx="1"/>
          </p:cNvCxnSpPr>
          <p:nvPr/>
        </p:nvCxnSpPr>
        <p:spPr>
          <a:xfrm flipV="1">
            <a:off x="412171" y="2375512"/>
            <a:ext cx="135446" cy="1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cxnSpLocks/>
            <a:stCxn id="4" idx="3"/>
            <a:endCxn id="26" idx="1"/>
          </p:cNvCxnSpPr>
          <p:nvPr/>
        </p:nvCxnSpPr>
        <p:spPr>
          <a:xfrm flipV="1">
            <a:off x="2041902" y="2375512"/>
            <a:ext cx="108235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4761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Elbow Connector 21"/>
          <p:cNvCxnSpPr>
            <a:stCxn id="20" idx="3"/>
            <a:endCxn id="4" idx="1"/>
          </p:cNvCxnSpPr>
          <p:nvPr/>
        </p:nvCxnSpPr>
        <p:spPr>
          <a:xfrm>
            <a:off x="691617" y="2375512"/>
            <a:ext cx="120775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5013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Elbow Connector 27"/>
          <p:cNvCxnSpPr>
            <a:cxnSpLocks/>
            <a:stCxn id="35" idx="1"/>
            <a:endCxn id="389" idx="3"/>
          </p:cNvCxnSpPr>
          <p:nvPr/>
        </p:nvCxnSpPr>
        <p:spPr>
          <a:xfrm rot="10800000" flipV="1">
            <a:off x="691617" y="1499564"/>
            <a:ext cx="2827402" cy="6227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384050" y="2801588"/>
            <a:ext cx="1188910" cy="2813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88969" y="2233997"/>
            <a:ext cx="1037342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wrong version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84050" y="1666407"/>
            <a:ext cx="1042261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19019" y="1427565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stCxn id="26" idx="3"/>
            <a:endCxn id="33" idx="1"/>
          </p:cNvCxnSpPr>
          <p:nvPr/>
        </p:nvCxnSpPr>
        <p:spPr>
          <a:xfrm>
            <a:off x="2294137" y="2375512"/>
            <a:ext cx="94832" cy="12700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6" idx="0"/>
            <a:endCxn id="34" idx="1"/>
          </p:cNvCxnSpPr>
          <p:nvPr/>
        </p:nvCxnSpPr>
        <p:spPr>
          <a:xfrm rot="5400000" flipH="1" flipV="1">
            <a:off x="2055298" y="1974761"/>
            <a:ext cx="495590" cy="16191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cxnSpLocks/>
            <a:stCxn id="34" idx="3"/>
            <a:endCxn id="35" idx="2"/>
          </p:cNvCxnSpPr>
          <p:nvPr/>
        </p:nvCxnSpPr>
        <p:spPr>
          <a:xfrm flipV="1">
            <a:off x="3426311" y="1571565"/>
            <a:ext cx="164708" cy="23635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3" idx="3"/>
            <a:endCxn id="35" idx="2"/>
          </p:cNvCxnSpPr>
          <p:nvPr/>
        </p:nvCxnSpPr>
        <p:spPr>
          <a:xfrm flipV="1">
            <a:off x="3426311" y="1571565"/>
            <a:ext cx="164708" cy="80394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6" idx="2"/>
            <a:endCxn id="32" idx="1"/>
          </p:cNvCxnSpPr>
          <p:nvPr/>
        </p:nvCxnSpPr>
        <p:spPr>
          <a:xfrm rot="16200000" flipH="1">
            <a:off x="2055726" y="2613922"/>
            <a:ext cx="494734" cy="16191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5127871" y="287234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3" name="Elbow Connector 52"/>
          <p:cNvCxnSpPr>
            <a:cxnSpLocks/>
            <a:stCxn id="171" idx="3"/>
            <a:endCxn id="154" idx="1"/>
          </p:cNvCxnSpPr>
          <p:nvPr/>
        </p:nvCxnSpPr>
        <p:spPr>
          <a:xfrm flipV="1">
            <a:off x="4765071" y="2943102"/>
            <a:ext cx="108489" cy="123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430280" y="1090782"/>
            <a:ext cx="8148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cxnSp>
        <p:nvCxnSpPr>
          <p:cNvPr id="57" name="Elbow Connector 56"/>
          <p:cNvCxnSpPr>
            <a:stCxn id="52" idx="0"/>
            <a:endCxn id="56" idx="1"/>
          </p:cNvCxnSpPr>
          <p:nvPr/>
        </p:nvCxnSpPr>
        <p:spPr>
          <a:xfrm rot="5400000" flipH="1" flipV="1">
            <a:off x="4495053" y="1937115"/>
            <a:ext cx="1640044" cy="23040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6" idx="3"/>
            <a:endCxn id="389" idx="0"/>
          </p:cNvCxnSpPr>
          <p:nvPr/>
        </p:nvCxnSpPr>
        <p:spPr>
          <a:xfrm flipH="1">
            <a:off x="619617" y="1232297"/>
            <a:ext cx="5625499" cy="201495"/>
          </a:xfrm>
          <a:prstGeom prst="bentConnector4">
            <a:avLst>
              <a:gd name="adj1" fmla="val -4064"/>
              <a:gd name="adj2" fmla="val -144661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430279" y="280158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430279" y="3952178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$FSOFF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6" name="Elbow Connector 65"/>
          <p:cNvCxnSpPr>
            <a:stCxn id="52" idx="3"/>
            <a:endCxn id="64" idx="1"/>
          </p:cNvCxnSpPr>
          <p:nvPr/>
        </p:nvCxnSpPr>
        <p:spPr>
          <a:xfrm flipV="1">
            <a:off x="5271871" y="2943102"/>
            <a:ext cx="158408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64" idx="3"/>
            <a:endCxn id="68" idx="1"/>
          </p:cNvCxnSpPr>
          <p:nvPr/>
        </p:nvCxnSpPr>
        <p:spPr>
          <a:xfrm>
            <a:off x="6241269" y="2943102"/>
            <a:ext cx="127264" cy="62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6785532" y="22403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strBAT1[4]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785532" y="2799873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strBAT2[4]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785532" y="3380185"/>
            <a:ext cx="963912" cy="2720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char[0…24]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286438" y="3372362"/>
            <a:ext cx="41695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0024218" y="344359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3" name="Elbow Connector 102"/>
          <p:cNvCxnSpPr>
            <a:stCxn id="52" idx="2"/>
            <a:endCxn id="108" idx="1"/>
          </p:cNvCxnSpPr>
          <p:nvPr/>
        </p:nvCxnSpPr>
        <p:spPr>
          <a:xfrm rot="16200000" flipH="1">
            <a:off x="3916302" y="4299910"/>
            <a:ext cx="2799471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314" idx="3"/>
            <a:endCxn id="67" idx="1"/>
          </p:cNvCxnSpPr>
          <p:nvPr/>
        </p:nvCxnSpPr>
        <p:spPr>
          <a:xfrm>
            <a:off x="6235506" y="2385124"/>
            <a:ext cx="133027" cy="442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320" idx="3"/>
            <a:endCxn id="69" idx="1"/>
          </p:cNvCxnSpPr>
          <p:nvPr/>
        </p:nvCxnSpPr>
        <p:spPr>
          <a:xfrm>
            <a:off x="6236890" y="3516162"/>
            <a:ext cx="131386" cy="31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cxnSpLocks/>
            <a:stCxn id="77" idx="3"/>
            <a:endCxn id="87" idx="0"/>
          </p:cNvCxnSpPr>
          <p:nvPr/>
        </p:nvCxnSpPr>
        <p:spPr>
          <a:xfrm>
            <a:off x="7596522" y="2941388"/>
            <a:ext cx="2499696" cy="50220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76" idx="3"/>
            <a:endCxn id="87" idx="0"/>
          </p:cNvCxnSpPr>
          <p:nvPr/>
        </p:nvCxnSpPr>
        <p:spPr>
          <a:xfrm>
            <a:off x="7596522" y="2381862"/>
            <a:ext cx="2499696" cy="10617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cxnSpLocks/>
            <a:stCxn id="87" idx="3"/>
            <a:endCxn id="86" idx="1"/>
          </p:cNvCxnSpPr>
          <p:nvPr/>
        </p:nvCxnSpPr>
        <p:spPr>
          <a:xfrm flipV="1">
            <a:off x="10168218" y="3513877"/>
            <a:ext cx="118220" cy="171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cxnSpLocks/>
            <a:stCxn id="78" idx="3"/>
            <a:endCxn id="87" idx="1"/>
          </p:cNvCxnSpPr>
          <p:nvPr/>
        </p:nvCxnSpPr>
        <p:spPr>
          <a:xfrm flipV="1">
            <a:off x="7749444" y="3515591"/>
            <a:ext cx="2274774" cy="60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cxnSpLocks/>
            <a:stCxn id="86" idx="3"/>
            <a:endCxn id="277" idx="1"/>
          </p:cNvCxnSpPr>
          <p:nvPr/>
        </p:nvCxnSpPr>
        <p:spPr>
          <a:xfrm>
            <a:off x="10703394" y="3513877"/>
            <a:ext cx="16920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cxnSpLocks/>
            <a:stCxn id="108" idx="3"/>
            <a:endCxn id="144" idx="1"/>
          </p:cNvCxnSpPr>
          <p:nvPr/>
        </p:nvCxnSpPr>
        <p:spPr>
          <a:xfrm>
            <a:off x="6243193" y="5815812"/>
            <a:ext cx="4637677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>
            <a:off x="4873560" y="287110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9" name="Elbow Connector 188"/>
          <p:cNvCxnSpPr>
            <a:stCxn id="154" idx="3"/>
            <a:endCxn id="52" idx="1"/>
          </p:cNvCxnSpPr>
          <p:nvPr/>
        </p:nvCxnSpPr>
        <p:spPr>
          <a:xfrm>
            <a:off x="5017560" y="2943102"/>
            <a:ext cx="110311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ounded Rectangle 276"/>
          <p:cNvSpPr/>
          <p:nvPr/>
        </p:nvSpPr>
        <p:spPr>
          <a:xfrm>
            <a:off x="10872596" y="337236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6" name="Elbow Connector 285"/>
          <p:cNvCxnSpPr>
            <a:cxnSpLocks/>
            <a:stCxn id="277" idx="3"/>
            <a:endCxn id="306" idx="0"/>
          </p:cNvCxnSpPr>
          <p:nvPr/>
        </p:nvCxnSpPr>
        <p:spPr>
          <a:xfrm>
            <a:off x="11829716" y="3513877"/>
            <a:ext cx="204033" cy="2229935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ounded Rectangle 305"/>
          <p:cNvSpPr/>
          <p:nvPr/>
        </p:nvSpPr>
        <p:spPr>
          <a:xfrm>
            <a:off x="11961749" y="57438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4" name="Rounded Rectangle 313"/>
          <p:cNvSpPr/>
          <p:nvPr/>
        </p:nvSpPr>
        <p:spPr>
          <a:xfrm>
            <a:off x="5424516" y="2243609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5" name="Elbow Connector 314"/>
          <p:cNvCxnSpPr>
            <a:stCxn id="52" idx="0"/>
            <a:endCxn id="314" idx="1"/>
          </p:cNvCxnSpPr>
          <p:nvPr/>
        </p:nvCxnSpPr>
        <p:spPr>
          <a:xfrm rot="5400000" flipH="1" flipV="1">
            <a:off x="5068585" y="2516411"/>
            <a:ext cx="487217" cy="224645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Rounded Rectangle 319"/>
          <p:cNvSpPr/>
          <p:nvPr/>
        </p:nvSpPr>
        <p:spPr>
          <a:xfrm>
            <a:off x="5425900" y="33746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$FSROW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29" name="Elbow Connector 328"/>
          <p:cNvCxnSpPr>
            <a:stCxn id="52" idx="2"/>
            <a:endCxn id="320" idx="1"/>
          </p:cNvCxnSpPr>
          <p:nvPr/>
        </p:nvCxnSpPr>
        <p:spPr>
          <a:xfrm rot="16200000" flipH="1">
            <a:off x="5062975" y="3153236"/>
            <a:ext cx="499821" cy="2260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ounded Rectangle 388"/>
          <p:cNvSpPr/>
          <p:nvPr/>
        </p:nvSpPr>
        <p:spPr>
          <a:xfrm>
            <a:off x="547617" y="143379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92" name="Elbow Connector 391"/>
          <p:cNvCxnSpPr>
            <a:stCxn id="389" idx="2"/>
            <a:endCxn id="20" idx="0"/>
          </p:cNvCxnSpPr>
          <p:nvPr/>
        </p:nvCxnSpPr>
        <p:spPr>
          <a:xfrm rot="5400000">
            <a:off x="256757" y="1940652"/>
            <a:ext cx="72572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6368533" y="224803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368533" y="280220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68276" y="3377786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Elbow Connector 80"/>
          <p:cNvCxnSpPr>
            <a:stCxn id="69" idx="3"/>
            <a:endCxn id="78" idx="1"/>
          </p:cNvCxnSpPr>
          <p:nvPr/>
        </p:nvCxnSpPr>
        <p:spPr>
          <a:xfrm flipV="1">
            <a:off x="6652676" y="3516196"/>
            <a:ext cx="132856" cy="310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8" idx="3"/>
            <a:endCxn id="77" idx="1"/>
          </p:cNvCxnSpPr>
          <p:nvPr/>
        </p:nvCxnSpPr>
        <p:spPr>
          <a:xfrm flipV="1">
            <a:off x="6652933" y="2941388"/>
            <a:ext cx="132599" cy="233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67" idx="3"/>
            <a:endCxn id="76" idx="1"/>
          </p:cNvCxnSpPr>
          <p:nvPr/>
        </p:nvCxnSpPr>
        <p:spPr>
          <a:xfrm flipV="1">
            <a:off x="6652933" y="2381862"/>
            <a:ext cx="132599" cy="7683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5430279" y="452941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52" idx="2"/>
            <a:endCxn id="65" idx="1"/>
          </p:cNvCxnSpPr>
          <p:nvPr/>
        </p:nvCxnSpPr>
        <p:spPr>
          <a:xfrm rot="16200000" flipH="1">
            <a:off x="4776399" y="3439813"/>
            <a:ext cx="1077352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5432203" y="567429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unknown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Elbow Connector 109"/>
          <p:cNvCxnSpPr>
            <a:stCxn id="52" idx="2"/>
            <a:endCxn id="100" idx="1"/>
          </p:cNvCxnSpPr>
          <p:nvPr/>
        </p:nvCxnSpPr>
        <p:spPr>
          <a:xfrm rot="16200000" flipH="1">
            <a:off x="4487780" y="3728432"/>
            <a:ext cx="1654591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24" idx="3"/>
            <a:endCxn id="87" idx="2"/>
          </p:cNvCxnSpPr>
          <p:nvPr/>
        </p:nvCxnSpPr>
        <p:spPr>
          <a:xfrm flipV="1">
            <a:off x="7922749" y="3587591"/>
            <a:ext cx="2173469" cy="50482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6779181" y="395089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5" name="Elbow Connector 124"/>
          <p:cNvCxnSpPr>
            <a:stCxn id="65" idx="3"/>
            <a:endCxn id="126" idx="1"/>
          </p:cNvCxnSpPr>
          <p:nvPr/>
        </p:nvCxnSpPr>
        <p:spPr>
          <a:xfrm flipV="1">
            <a:off x="6241269" y="4092413"/>
            <a:ext cx="127007" cy="128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6368276" y="395089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7" name="Elbow Connector 126"/>
          <p:cNvCxnSpPr>
            <a:stCxn id="126" idx="3"/>
            <a:endCxn id="124" idx="1"/>
          </p:cNvCxnSpPr>
          <p:nvPr/>
        </p:nvCxnSpPr>
        <p:spPr>
          <a:xfrm>
            <a:off x="6652676" y="4092413"/>
            <a:ext cx="126505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6785532" y="453512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Elbow Connector 136"/>
          <p:cNvCxnSpPr>
            <a:stCxn id="100" idx="3"/>
            <a:endCxn id="139" idx="1"/>
          </p:cNvCxnSpPr>
          <p:nvPr/>
        </p:nvCxnSpPr>
        <p:spPr>
          <a:xfrm>
            <a:off x="6241269" y="4670932"/>
            <a:ext cx="127007" cy="571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6368276" y="453512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0" name="Elbow Connector 139"/>
          <p:cNvCxnSpPr>
            <a:stCxn id="139" idx="3"/>
            <a:endCxn id="136" idx="1"/>
          </p:cNvCxnSpPr>
          <p:nvPr/>
        </p:nvCxnSpPr>
        <p:spPr>
          <a:xfrm>
            <a:off x="6652676" y="4676642"/>
            <a:ext cx="132856" cy="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cxnSpLocks/>
            <a:stCxn id="136" idx="3"/>
            <a:endCxn id="87" idx="2"/>
          </p:cNvCxnSpPr>
          <p:nvPr/>
        </p:nvCxnSpPr>
        <p:spPr>
          <a:xfrm flipV="1">
            <a:off x="7929100" y="3587591"/>
            <a:ext cx="2167118" cy="108905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313">
            <a:extLst>
              <a:ext uri="{FF2B5EF4-FFF2-40B4-BE49-F238E27FC236}">
                <a16:creationId xmlns:a16="http://schemas.microsoft.com/office/drawing/2014/main" id="{851F2994-B9E2-4503-AC19-F5CC7DC8C042}"/>
              </a:ext>
            </a:extLst>
          </p:cNvPr>
          <p:cNvSpPr/>
          <p:nvPr/>
        </p:nvSpPr>
        <p:spPr>
          <a:xfrm>
            <a:off x="5432203" y="168312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$ADROT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1" name="Elbow Connector 56">
            <a:extLst>
              <a:ext uri="{FF2B5EF4-FFF2-40B4-BE49-F238E27FC236}">
                <a16:creationId xmlns:a16="http://schemas.microsoft.com/office/drawing/2014/main" id="{C3261835-0833-4BFB-865D-02EADCF2A8DE}"/>
              </a:ext>
            </a:extLst>
          </p:cNvPr>
          <p:cNvCxnSpPr>
            <a:cxnSpLocks/>
            <a:stCxn id="52" idx="0"/>
            <a:endCxn id="97" idx="1"/>
          </p:cNvCxnSpPr>
          <p:nvPr/>
        </p:nvCxnSpPr>
        <p:spPr>
          <a:xfrm rot="5400000" flipH="1" flipV="1">
            <a:off x="4792188" y="2232326"/>
            <a:ext cx="1047699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66">
            <a:extLst>
              <a:ext uri="{FF2B5EF4-FFF2-40B4-BE49-F238E27FC236}">
                <a16:creationId xmlns:a16="http://schemas.microsoft.com/office/drawing/2014/main" id="{B624E9E9-0788-426B-AA75-0100E620BC97}"/>
              </a:ext>
            </a:extLst>
          </p:cNvPr>
          <p:cNvSpPr/>
          <p:nvPr/>
        </p:nvSpPr>
        <p:spPr>
          <a:xfrm>
            <a:off x="6368276" y="168333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7" name="Rounded Rectangle 75">
            <a:extLst>
              <a:ext uri="{FF2B5EF4-FFF2-40B4-BE49-F238E27FC236}">
                <a16:creationId xmlns:a16="http://schemas.microsoft.com/office/drawing/2014/main" id="{3F459B47-D9B6-4E57-8320-AD30528E139D}"/>
              </a:ext>
            </a:extLst>
          </p:cNvPr>
          <p:cNvSpPr/>
          <p:nvPr/>
        </p:nvSpPr>
        <p:spPr>
          <a:xfrm>
            <a:off x="6785532" y="1688504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</a:t>
            </a:r>
            <a:r>
              <a:rPr lang="de-CH" sz="1200" baseline="-25000" dirty="0">
                <a:solidFill>
                  <a:schemeClr val="tx1"/>
                </a:solidFill>
              </a:rPr>
              <a:t>data</a:t>
            </a:r>
            <a:r>
              <a:rPr lang="de-CH" sz="1200" dirty="0">
                <a:solidFill>
                  <a:schemeClr val="tx1"/>
                </a:solidFill>
              </a:rPr>
              <a:t>|1</a:t>
            </a:r>
            <a:r>
              <a:rPr lang="de-CH" sz="1200" baseline="-25000" dirty="0">
                <a:solidFill>
                  <a:schemeClr val="tx1"/>
                </a:solidFill>
              </a:rPr>
              <a:t>sys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16" name="Rounded Rectangle 66">
            <a:extLst>
              <a:ext uri="{FF2B5EF4-FFF2-40B4-BE49-F238E27FC236}">
                <a16:creationId xmlns:a16="http://schemas.microsoft.com/office/drawing/2014/main" id="{D5CBFD77-3989-4132-A162-CCB98E6D999F}"/>
              </a:ext>
            </a:extLst>
          </p:cNvPr>
          <p:cNvSpPr/>
          <p:nvPr/>
        </p:nvSpPr>
        <p:spPr>
          <a:xfrm>
            <a:off x="7744811" y="168611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7" name="Rounded Rectangle 75">
            <a:extLst>
              <a:ext uri="{FF2B5EF4-FFF2-40B4-BE49-F238E27FC236}">
                <a16:creationId xmlns:a16="http://schemas.microsoft.com/office/drawing/2014/main" id="{0CB8B442-8036-4363-BE03-4D75D58FFEE6}"/>
              </a:ext>
            </a:extLst>
          </p:cNvPr>
          <p:cNvSpPr/>
          <p:nvPr/>
        </p:nvSpPr>
        <p:spPr>
          <a:xfrm>
            <a:off x="8173034" y="1683338"/>
            <a:ext cx="914399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[0…9]</a:t>
            </a:r>
            <a:r>
              <a:rPr lang="de-CH" sz="1200" baseline="-25000" dirty="0">
                <a:solidFill>
                  <a:schemeClr val="tx1"/>
                </a:solidFill>
              </a:rPr>
              <a:t>position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22" name="Elbow Connector 150">
            <a:extLst>
              <a:ext uri="{FF2B5EF4-FFF2-40B4-BE49-F238E27FC236}">
                <a16:creationId xmlns:a16="http://schemas.microsoft.com/office/drawing/2014/main" id="{02234636-2DFF-40C4-9270-D194B3FFEB67}"/>
              </a:ext>
            </a:extLst>
          </p:cNvPr>
          <p:cNvCxnSpPr>
            <a:cxnSpLocks/>
            <a:stCxn id="97" idx="3"/>
            <a:endCxn id="105" idx="1"/>
          </p:cNvCxnSpPr>
          <p:nvPr/>
        </p:nvCxnSpPr>
        <p:spPr>
          <a:xfrm>
            <a:off x="6243193" y="1824642"/>
            <a:ext cx="125083" cy="21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50">
            <a:extLst>
              <a:ext uri="{FF2B5EF4-FFF2-40B4-BE49-F238E27FC236}">
                <a16:creationId xmlns:a16="http://schemas.microsoft.com/office/drawing/2014/main" id="{0D307F02-35FD-4C81-BC3B-A5C939498AD8}"/>
              </a:ext>
            </a:extLst>
          </p:cNvPr>
          <p:cNvCxnSpPr>
            <a:cxnSpLocks/>
            <a:stCxn id="105" idx="3"/>
            <a:endCxn id="107" idx="1"/>
          </p:cNvCxnSpPr>
          <p:nvPr/>
        </p:nvCxnSpPr>
        <p:spPr>
          <a:xfrm>
            <a:off x="6652676" y="1824853"/>
            <a:ext cx="132856" cy="516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50">
            <a:extLst>
              <a:ext uri="{FF2B5EF4-FFF2-40B4-BE49-F238E27FC236}">
                <a16:creationId xmlns:a16="http://schemas.microsoft.com/office/drawing/2014/main" id="{AC34E380-F3E8-4C3A-A2F5-25E9C43FEA57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 flipV="1">
            <a:off x="7596522" y="1827625"/>
            <a:ext cx="148289" cy="239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50">
            <a:extLst>
              <a:ext uri="{FF2B5EF4-FFF2-40B4-BE49-F238E27FC236}">
                <a16:creationId xmlns:a16="http://schemas.microsoft.com/office/drawing/2014/main" id="{D6583312-B298-4050-ADBC-3961F16215CF}"/>
              </a:ext>
            </a:extLst>
          </p:cNvPr>
          <p:cNvCxnSpPr>
            <a:cxnSpLocks/>
            <a:stCxn id="116" idx="3"/>
            <a:endCxn id="117" idx="1"/>
          </p:cNvCxnSpPr>
          <p:nvPr/>
        </p:nvCxnSpPr>
        <p:spPr>
          <a:xfrm flipV="1">
            <a:off x="8029211" y="1824853"/>
            <a:ext cx="143823" cy="2772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50">
            <a:extLst>
              <a:ext uri="{FF2B5EF4-FFF2-40B4-BE49-F238E27FC236}">
                <a16:creationId xmlns:a16="http://schemas.microsoft.com/office/drawing/2014/main" id="{AD1635DB-CD39-452F-B5FD-CBE008453A63}"/>
              </a:ext>
            </a:extLst>
          </p:cNvPr>
          <p:cNvCxnSpPr>
            <a:cxnSpLocks/>
            <a:stCxn id="117" idx="3"/>
            <a:endCxn id="87" idx="0"/>
          </p:cNvCxnSpPr>
          <p:nvPr/>
        </p:nvCxnSpPr>
        <p:spPr>
          <a:xfrm>
            <a:off x="9087433" y="1824853"/>
            <a:ext cx="1008785" cy="161873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ounded Rectangle 276">
            <a:extLst>
              <a:ext uri="{FF2B5EF4-FFF2-40B4-BE49-F238E27FC236}">
                <a16:creationId xmlns:a16="http://schemas.microsoft.com/office/drawing/2014/main" id="{71FFC7B3-23FD-4C88-AEF5-4747A4D6F8C5}"/>
              </a:ext>
            </a:extLst>
          </p:cNvPr>
          <p:cNvSpPr/>
          <p:nvPr/>
        </p:nvSpPr>
        <p:spPr>
          <a:xfrm>
            <a:off x="10880870" y="5677821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5" name="Elbow Connector 150">
            <a:extLst>
              <a:ext uri="{FF2B5EF4-FFF2-40B4-BE49-F238E27FC236}">
                <a16:creationId xmlns:a16="http://schemas.microsoft.com/office/drawing/2014/main" id="{D0941B27-BCDF-4040-A9D7-E7D4BB3B19DA}"/>
              </a:ext>
            </a:extLst>
          </p:cNvPr>
          <p:cNvCxnSpPr>
            <a:cxnSpLocks/>
            <a:stCxn id="306" idx="2"/>
            <a:endCxn id="154" idx="2"/>
          </p:cNvCxnSpPr>
          <p:nvPr/>
        </p:nvCxnSpPr>
        <p:spPr>
          <a:xfrm rot="5400000" flipH="1">
            <a:off x="7053300" y="907363"/>
            <a:ext cx="2872710" cy="7088189"/>
          </a:xfrm>
          <a:prstGeom prst="bentConnector3">
            <a:avLst>
              <a:gd name="adj1" fmla="val -7958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47">
            <a:extLst>
              <a:ext uri="{FF2B5EF4-FFF2-40B4-BE49-F238E27FC236}">
                <a16:creationId xmlns:a16="http://schemas.microsoft.com/office/drawing/2014/main" id="{A4844A9E-9A9F-4440-A927-63D8BAE80C22}"/>
              </a:ext>
            </a:extLst>
          </p:cNvPr>
          <p:cNvCxnSpPr>
            <a:cxnSpLocks/>
            <a:stCxn id="144" idx="3"/>
            <a:endCxn id="306" idx="1"/>
          </p:cNvCxnSpPr>
          <p:nvPr/>
        </p:nvCxnSpPr>
        <p:spPr>
          <a:xfrm flipV="1">
            <a:off x="11837990" y="5815812"/>
            <a:ext cx="123759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276">
            <a:extLst>
              <a:ext uri="{FF2B5EF4-FFF2-40B4-BE49-F238E27FC236}">
                <a16:creationId xmlns:a16="http://schemas.microsoft.com/office/drawing/2014/main" id="{37ED2F8C-3DCA-4026-8509-D78830BE8478}"/>
              </a:ext>
            </a:extLst>
          </p:cNvPr>
          <p:cNvSpPr/>
          <p:nvPr/>
        </p:nvSpPr>
        <p:spPr>
          <a:xfrm>
            <a:off x="3807951" y="280282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7" name="Rounded Rectangle 276">
            <a:extLst>
              <a:ext uri="{FF2B5EF4-FFF2-40B4-BE49-F238E27FC236}">
                <a16:creationId xmlns:a16="http://schemas.microsoft.com/office/drawing/2014/main" id="{4F295680-AF3A-4226-B871-B7A0D788FB38}"/>
              </a:ext>
            </a:extLst>
          </p:cNvPr>
          <p:cNvSpPr/>
          <p:nvPr/>
        </p:nvSpPr>
        <p:spPr>
          <a:xfrm>
            <a:off x="3807951" y="244737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9" name="Elbow Connector 52">
            <a:extLst>
              <a:ext uri="{FF2B5EF4-FFF2-40B4-BE49-F238E27FC236}">
                <a16:creationId xmlns:a16="http://schemas.microsoft.com/office/drawing/2014/main" id="{441E8420-BCF6-4FF2-A14E-34C6074CD035}"/>
              </a:ext>
            </a:extLst>
          </p:cNvPr>
          <p:cNvCxnSpPr>
            <a:cxnSpLocks/>
            <a:stCxn id="32" idx="3"/>
            <a:endCxn id="171" idx="1"/>
          </p:cNvCxnSpPr>
          <p:nvPr/>
        </p:nvCxnSpPr>
        <p:spPr>
          <a:xfrm>
            <a:off x="3572960" y="2942246"/>
            <a:ext cx="234991" cy="209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2">
            <a:extLst>
              <a:ext uri="{FF2B5EF4-FFF2-40B4-BE49-F238E27FC236}">
                <a16:creationId xmlns:a16="http://schemas.microsoft.com/office/drawing/2014/main" id="{B27025F5-9015-447D-9077-FB8739CA5429}"/>
              </a:ext>
            </a:extLst>
          </p:cNvPr>
          <p:cNvCxnSpPr>
            <a:cxnSpLocks/>
            <a:stCxn id="32" idx="3"/>
            <a:endCxn id="177" idx="1"/>
          </p:cNvCxnSpPr>
          <p:nvPr/>
        </p:nvCxnSpPr>
        <p:spPr>
          <a:xfrm flipV="1">
            <a:off x="3572960" y="2588887"/>
            <a:ext cx="234991" cy="35335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52">
            <a:extLst>
              <a:ext uri="{FF2B5EF4-FFF2-40B4-BE49-F238E27FC236}">
                <a16:creationId xmlns:a16="http://schemas.microsoft.com/office/drawing/2014/main" id="{FF9401E3-BB65-458B-B0C8-4FABF2702E2D}"/>
              </a:ext>
            </a:extLst>
          </p:cNvPr>
          <p:cNvCxnSpPr>
            <a:cxnSpLocks/>
            <a:stCxn id="177" idx="3"/>
            <a:endCxn id="35" idx="3"/>
          </p:cNvCxnSpPr>
          <p:nvPr/>
        </p:nvCxnSpPr>
        <p:spPr>
          <a:xfrm flipH="1" flipV="1">
            <a:off x="3663019" y="1499565"/>
            <a:ext cx="1102052" cy="1089322"/>
          </a:xfrm>
          <a:prstGeom prst="bentConnector3">
            <a:avLst>
              <a:gd name="adj1" fmla="val -20743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313">
            <a:extLst>
              <a:ext uri="{FF2B5EF4-FFF2-40B4-BE49-F238E27FC236}">
                <a16:creationId xmlns:a16="http://schemas.microsoft.com/office/drawing/2014/main" id="{784CDDD1-8995-44AF-97B6-4D3ECDB44273}"/>
              </a:ext>
            </a:extLst>
          </p:cNvPr>
          <p:cNvSpPr/>
          <p:nvPr/>
        </p:nvSpPr>
        <p:spPr>
          <a:xfrm>
            <a:off x="5432203" y="5092755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$FSTGV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1" name="Rounded Rectangle 66">
            <a:extLst>
              <a:ext uri="{FF2B5EF4-FFF2-40B4-BE49-F238E27FC236}">
                <a16:creationId xmlns:a16="http://schemas.microsoft.com/office/drawing/2014/main" id="{C84D61B4-6050-48E8-B6EC-566C862ED313}"/>
              </a:ext>
            </a:extLst>
          </p:cNvPr>
          <p:cNvSpPr/>
          <p:nvPr/>
        </p:nvSpPr>
        <p:spPr>
          <a:xfrm>
            <a:off x="636827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Rounded Rectangle 75">
            <a:extLst>
              <a:ext uri="{FF2B5EF4-FFF2-40B4-BE49-F238E27FC236}">
                <a16:creationId xmlns:a16="http://schemas.microsoft.com/office/drawing/2014/main" id="{5BED5514-1393-4A70-9935-E52EF7D2C39F}"/>
              </a:ext>
            </a:extLst>
          </p:cNvPr>
          <p:cNvSpPr/>
          <p:nvPr/>
        </p:nvSpPr>
        <p:spPr>
          <a:xfrm>
            <a:off x="6785532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accu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13" name="Rounded Rectangle 66">
            <a:extLst>
              <a:ext uri="{FF2B5EF4-FFF2-40B4-BE49-F238E27FC236}">
                <a16:creationId xmlns:a16="http://schemas.microsoft.com/office/drawing/2014/main" id="{A0EB5D20-705D-495D-AA92-0D2650CA9892}"/>
              </a:ext>
            </a:extLst>
          </p:cNvPr>
          <p:cNvSpPr/>
          <p:nvPr/>
        </p:nvSpPr>
        <p:spPr>
          <a:xfrm>
            <a:off x="761627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8" name="Elbow Connector 150">
            <a:extLst>
              <a:ext uri="{FF2B5EF4-FFF2-40B4-BE49-F238E27FC236}">
                <a16:creationId xmlns:a16="http://schemas.microsoft.com/office/drawing/2014/main" id="{A5E4F628-7548-4FFB-92DD-4C0215B726C4}"/>
              </a:ext>
            </a:extLst>
          </p:cNvPr>
          <p:cNvCxnSpPr>
            <a:cxnSpLocks/>
            <a:stCxn id="109" idx="3"/>
            <a:endCxn id="111" idx="1"/>
          </p:cNvCxnSpPr>
          <p:nvPr/>
        </p:nvCxnSpPr>
        <p:spPr>
          <a:xfrm>
            <a:off x="6243193" y="5234270"/>
            <a:ext cx="125083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50">
            <a:extLst>
              <a:ext uri="{FF2B5EF4-FFF2-40B4-BE49-F238E27FC236}">
                <a16:creationId xmlns:a16="http://schemas.microsoft.com/office/drawing/2014/main" id="{4937AF0C-88DA-49A3-B0CC-E5A7C02054F8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6652676" y="5234270"/>
            <a:ext cx="132856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50">
            <a:extLst>
              <a:ext uri="{FF2B5EF4-FFF2-40B4-BE49-F238E27FC236}">
                <a16:creationId xmlns:a16="http://schemas.microsoft.com/office/drawing/2014/main" id="{370D35EF-6806-443D-B62F-E65445F9145A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7482968" y="5234270"/>
            <a:ext cx="13330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50">
            <a:extLst>
              <a:ext uri="{FF2B5EF4-FFF2-40B4-BE49-F238E27FC236}">
                <a16:creationId xmlns:a16="http://schemas.microsoft.com/office/drawing/2014/main" id="{513A2137-75C0-4420-9C77-4FD8434A9416}"/>
              </a:ext>
            </a:extLst>
          </p:cNvPr>
          <p:cNvCxnSpPr>
            <a:cxnSpLocks/>
            <a:stCxn id="113" idx="3"/>
            <a:endCxn id="134" idx="1"/>
          </p:cNvCxnSpPr>
          <p:nvPr/>
        </p:nvCxnSpPr>
        <p:spPr>
          <a:xfrm>
            <a:off x="7900676" y="5234270"/>
            <a:ext cx="132856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2">
            <a:extLst>
              <a:ext uri="{FF2B5EF4-FFF2-40B4-BE49-F238E27FC236}">
                <a16:creationId xmlns:a16="http://schemas.microsoft.com/office/drawing/2014/main" id="{67A88C03-F5BD-443E-B179-889E294F650D}"/>
              </a:ext>
            </a:extLst>
          </p:cNvPr>
          <p:cNvCxnSpPr>
            <a:cxnSpLocks/>
            <a:stCxn id="52" idx="2"/>
            <a:endCxn id="109" idx="1"/>
          </p:cNvCxnSpPr>
          <p:nvPr/>
        </p:nvCxnSpPr>
        <p:spPr>
          <a:xfrm rot="16200000" flipH="1">
            <a:off x="4207073" y="4009139"/>
            <a:ext cx="2217929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75">
            <a:extLst>
              <a:ext uri="{FF2B5EF4-FFF2-40B4-BE49-F238E27FC236}">
                <a16:creationId xmlns:a16="http://schemas.microsoft.com/office/drawing/2014/main" id="{E2D057DA-9C6C-405D-8F98-0FDEA5FEE734}"/>
              </a:ext>
            </a:extLst>
          </p:cNvPr>
          <p:cNvSpPr/>
          <p:nvPr/>
        </p:nvSpPr>
        <p:spPr>
          <a:xfrm>
            <a:off x="8033532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brkL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38" name="Rounded Rectangle 75">
            <a:extLst>
              <a:ext uri="{FF2B5EF4-FFF2-40B4-BE49-F238E27FC236}">
                <a16:creationId xmlns:a16="http://schemas.microsoft.com/office/drawing/2014/main" id="{A375713C-E163-4645-B075-BAB8CBAC16D9}"/>
              </a:ext>
            </a:extLst>
          </p:cNvPr>
          <p:cNvSpPr/>
          <p:nvPr/>
        </p:nvSpPr>
        <p:spPr>
          <a:xfrm>
            <a:off x="9285004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brkR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41" name="Rounded Rectangle 66">
            <a:extLst>
              <a:ext uri="{FF2B5EF4-FFF2-40B4-BE49-F238E27FC236}">
                <a16:creationId xmlns:a16="http://schemas.microsoft.com/office/drawing/2014/main" id="{FBB16252-5FA5-4683-B0FC-EFDE7730F336}"/>
              </a:ext>
            </a:extLst>
          </p:cNvPr>
          <p:cNvSpPr/>
          <p:nvPr/>
        </p:nvSpPr>
        <p:spPr>
          <a:xfrm>
            <a:off x="886578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6" name="Elbow Connector 150">
            <a:extLst>
              <a:ext uri="{FF2B5EF4-FFF2-40B4-BE49-F238E27FC236}">
                <a16:creationId xmlns:a16="http://schemas.microsoft.com/office/drawing/2014/main" id="{082EFD8C-9DFA-45F9-9308-8A10540DB405}"/>
              </a:ext>
            </a:extLst>
          </p:cNvPr>
          <p:cNvCxnSpPr>
            <a:cxnSpLocks/>
            <a:stCxn id="134" idx="3"/>
            <a:endCxn id="141" idx="1"/>
          </p:cNvCxnSpPr>
          <p:nvPr/>
        </p:nvCxnSpPr>
        <p:spPr>
          <a:xfrm>
            <a:off x="8730968" y="5234270"/>
            <a:ext cx="13481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50">
            <a:extLst>
              <a:ext uri="{FF2B5EF4-FFF2-40B4-BE49-F238E27FC236}">
                <a16:creationId xmlns:a16="http://schemas.microsoft.com/office/drawing/2014/main" id="{A3600EE7-1D47-4529-A615-460316AD895B}"/>
              </a:ext>
            </a:extLst>
          </p:cNvPr>
          <p:cNvCxnSpPr>
            <a:cxnSpLocks/>
            <a:stCxn id="141" idx="3"/>
            <a:endCxn id="138" idx="1"/>
          </p:cNvCxnSpPr>
          <p:nvPr/>
        </p:nvCxnSpPr>
        <p:spPr>
          <a:xfrm>
            <a:off x="9150186" y="5234270"/>
            <a:ext cx="13481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1">
            <a:extLst>
              <a:ext uri="{FF2B5EF4-FFF2-40B4-BE49-F238E27FC236}">
                <a16:creationId xmlns:a16="http://schemas.microsoft.com/office/drawing/2014/main" id="{7635569A-0DBE-4B02-AA22-89691B819243}"/>
              </a:ext>
            </a:extLst>
          </p:cNvPr>
          <p:cNvCxnSpPr>
            <a:cxnSpLocks/>
            <a:stCxn id="138" idx="3"/>
            <a:endCxn id="87" idx="2"/>
          </p:cNvCxnSpPr>
          <p:nvPr/>
        </p:nvCxnSpPr>
        <p:spPr>
          <a:xfrm flipV="1">
            <a:off x="9982440" y="3587591"/>
            <a:ext cx="113778" cy="164667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0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D37990C-1E26-4807-AA10-558EBECF7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3563832" y="2343755"/>
            <a:ext cx="2304066" cy="12984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1FD9F-1573-4BAC-A879-A5152DD85676}"/>
              </a:ext>
            </a:extLst>
          </p:cNvPr>
          <p:cNvGrpSpPr>
            <a:grpSpLocks noChangeAspect="1"/>
          </p:cNvGrpSpPr>
          <p:nvPr/>
        </p:nvGrpSpPr>
        <p:grpSpPr>
          <a:xfrm>
            <a:off x="7773883" y="289249"/>
            <a:ext cx="3509010" cy="1405890"/>
            <a:chOff x="6096000" y="644250"/>
            <a:chExt cx="3509010" cy="140589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1EFC5FE-96D7-4185-8005-6380A34E6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0" y="644250"/>
              <a:ext cx="3509010" cy="140589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7EE89B-0658-4296-ACCF-B9489B165F5B}"/>
                </a:ext>
              </a:extLst>
            </p:cNvPr>
            <p:cNvSpPr/>
            <p:nvPr/>
          </p:nvSpPr>
          <p:spPr>
            <a:xfrm>
              <a:off x="6177516" y="1637414"/>
              <a:ext cx="202019" cy="31897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591D20-48A5-417C-8E47-6CDF6CA7E7DA}"/>
              </a:ext>
            </a:extLst>
          </p:cNvPr>
          <p:cNvGrpSpPr>
            <a:grpSpLocks noChangeAspect="1"/>
          </p:cNvGrpSpPr>
          <p:nvPr/>
        </p:nvGrpSpPr>
        <p:grpSpPr>
          <a:xfrm rot="-5400000">
            <a:off x="6825193" y="4857785"/>
            <a:ext cx="2720340" cy="822960"/>
            <a:chOff x="6096000" y="4101116"/>
            <a:chExt cx="2720340" cy="82296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6155D37-6072-4E0D-A949-7E9D9A4A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0" y="4101116"/>
              <a:ext cx="2720340" cy="8229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3082B7-D1DB-4ACF-A330-DD058687B61A}"/>
                </a:ext>
              </a:extLst>
            </p:cNvPr>
            <p:cNvSpPr/>
            <p:nvPr/>
          </p:nvSpPr>
          <p:spPr>
            <a:xfrm>
              <a:off x="7045536" y="4101116"/>
              <a:ext cx="329609" cy="13577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594F3-510A-4EDE-8437-998F70EF7CE2}"/>
                </a:ext>
              </a:extLst>
            </p:cNvPr>
            <p:cNvSpPr/>
            <p:nvPr/>
          </p:nvSpPr>
          <p:spPr>
            <a:xfrm>
              <a:off x="7954096" y="4706455"/>
              <a:ext cx="404037" cy="11695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4EA46A-C55C-4950-85A9-1A761B58EBD4}"/>
              </a:ext>
            </a:extLst>
          </p:cNvPr>
          <p:cNvCxnSpPr>
            <a:cxnSpLocks/>
            <a:stCxn id="11" idx="2"/>
            <a:endCxn id="44" idx="2"/>
          </p:cNvCxnSpPr>
          <p:nvPr/>
        </p:nvCxnSpPr>
        <p:spPr>
          <a:xfrm flipV="1">
            <a:off x="8496181" y="4559558"/>
            <a:ext cx="1321737" cy="9762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778F00-58D3-4581-B9DC-12941393DE74}"/>
              </a:ext>
            </a:extLst>
          </p:cNvPr>
          <p:cNvGrpSpPr/>
          <p:nvPr/>
        </p:nvGrpSpPr>
        <p:grpSpPr>
          <a:xfrm>
            <a:off x="8873357" y="4367301"/>
            <a:ext cx="507768" cy="697477"/>
            <a:chOff x="7498072" y="5527348"/>
            <a:chExt cx="507768" cy="69747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0E1407-215E-47C4-A70A-A12A6CAF75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57286" y="5527348"/>
              <a:ext cx="189340" cy="360000"/>
              <a:chOff x="8034131" y="5504470"/>
              <a:chExt cx="420806" cy="800098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11A3D4-D240-459F-8F05-D48FA6AF0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131" y="5551702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261F6B4-0596-4B28-9041-18E56B26E852}"/>
                  </a:ext>
                </a:extLst>
              </p:cNvPr>
              <p:cNvSpPr/>
              <p:nvPr/>
            </p:nvSpPr>
            <p:spPr>
              <a:xfrm rot="1080000">
                <a:off x="8034131" y="586788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BAFD5BD-BAEC-40A0-B92F-E86E1FAD40A7}"/>
                  </a:ext>
                </a:extLst>
              </p:cNvPr>
              <p:cNvSpPr/>
              <p:nvPr/>
            </p:nvSpPr>
            <p:spPr>
              <a:xfrm rot="1080000">
                <a:off x="8382937" y="59812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8036707-1006-476A-97C6-4DD99BC8D87B}"/>
                  </a:ext>
                </a:extLst>
              </p:cNvPr>
              <p:cNvSpPr/>
              <p:nvPr/>
            </p:nvSpPr>
            <p:spPr>
              <a:xfrm rot="1080000">
                <a:off x="8247566" y="61648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452B2B-8145-4D59-94B3-F1DE9DCB2815}"/>
                  </a:ext>
                </a:extLst>
              </p:cNvPr>
              <p:cNvSpPr/>
              <p:nvPr/>
            </p:nvSpPr>
            <p:spPr>
              <a:xfrm rot="1080000">
                <a:off x="8035319" y="62325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C164FC7-F26F-4FD2-BA1E-762F0B04EE40}"/>
                  </a:ext>
                </a:extLst>
              </p:cNvPr>
              <p:cNvSpPr/>
              <p:nvPr/>
            </p:nvSpPr>
            <p:spPr>
              <a:xfrm rot="1080000">
                <a:off x="8379954" y="575590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043223-F28B-4092-85E8-19922BA10D3F}"/>
                  </a:ext>
                </a:extLst>
              </p:cNvPr>
              <p:cNvSpPr/>
              <p:nvPr/>
            </p:nvSpPr>
            <p:spPr>
              <a:xfrm rot="1080000">
                <a:off x="8249445" y="55735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12D225-EDAE-404F-B486-F0168A7DC852}"/>
                  </a:ext>
                </a:extLst>
              </p:cNvPr>
              <p:cNvSpPr/>
              <p:nvPr/>
            </p:nvSpPr>
            <p:spPr>
              <a:xfrm rot="1080000">
                <a:off x="8036820" y="550447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B58CBC-ECB3-467C-B95C-C82229F7F6FD}"/>
                </a:ext>
              </a:extLst>
            </p:cNvPr>
            <p:cNvSpPr txBox="1"/>
            <p:nvPr/>
          </p:nvSpPr>
          <p:spPr>
            <a:xfrm>
              <a:off x="7498072" y="5947826"/>
              <a:ext cx="50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DATA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20D6FB-99E5-4252-97E8-351781BD36C0}"/>
              </a:ext>
            </a:extLst>
          </p:cNvPr>
          <p:cNvGrpSpPr/>
          <p:nvPr/>
        </p:nvGrpSpPr>
        <p:grpSpPr>
          <a:xfrm>
            <a:off x="9711343" y="4383499"/>
            <a:ext cx="398314" cy="686770"/>
            <a:chOff x="8033460" y="4229200"/>
            <a:chExt cx="398314" cy="68677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33DCB5-B9C1-4817-B047-6FF81B88A9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36" y="4229200"/>
              <a:ext cx="190800" cy="248814"/>
              <a:chOff x="9100931" y="5513833"/>
              <a:chExt cx="420806" cy="54875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151FE4-2E72-4582-94D3-BE6225D00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2FC7996-8805-41B5-A6DA-70CCE2715E6A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5D91AC3-7CB0-47BA-8ABD-C6B621D6D5C4}"/>
                  </a:ext>
                </a:extLst>
              </p:cNvPr>
              <p:cNvSpPr/>
              <p:nvPr/>
            </p:nvSpPr>
            <p:spPr>
              <a:xfrm rot="1080000">
                <a:off x="9449737" y="59905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1D99BEA-F405-4822-92E9-D1CD968AF26F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8F7AD85-62CB-4452-984C-A6F95BACD4FA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3A42C80-4316-4180-952A-F050E2DC53DD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65B166-54A7-40B4-8A85-AC671E22633A}"/>
                </a:ext>
              </a:extLst>
            </p:cNvPr>
            <p:cNvSpPr txBox="1"/>
            <p:nvPr/>
          </p:nvSpPr>
          <p:spPr>
            <a:xfrm>
              <a:off x="8033460" y="4638971"/>
              <a:ext cx="3983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SYS</a:t>
              </a:r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6F2BF13-61CB-4F59-80F5-32EE8D90F4AC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10800000">
            <a:off x="4715866" y="3642203"/>
            <a:ext cx="3058019" cy="1872892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97EDEA2B-AE93-44FB-AD20-902D6488A7C0}"/>
              </a:ext>
            </a:extLst>
          </p:cNvPr>
          <p:cNvCxnSpPr>
            <a:cxnSpLocks/>
            <a:stCxn id="96" idx="1"/>
            <a:endCxn id="3" idx="3"/>
          </p:cNvCxnSpPr>
          <p:nvPr/>
        </p:nvCxnSpPr>
        <p:spPr>
          <a:xfrm rot="10800000">
            <a:off x="5867898" y="2992979"/>
            <a:ext cx="1905984" cy="6184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C2631F-C23A-4D71-9D39-E655FB140646}"/>
              </a:ext>
            </a:extLst>
          </p:cNvPr>
          <p:cNvCxnSpPr>
            <a:cxnSpLocks/>
            <a:stCxn id="9" idx="1"/>
            <a:endCxn id="3" idx="0"/>
          </p:cNvCxnSpPr>
          <p:nvPr/>
        </p:nvCxnSpPr>
        <p:spPr>
          <a:xfrm rot="10800000" flipV="1">
            <a:off x="4715865" y="1441901"/>
            <a:ext cx="3139534" cy="901853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8C69140-9BE2-46A0-9CB2-911AC9BC95D0}"/>
              </a:ext>
            </a:extLst>
          </p:cNvPr>
          <p:cNvSpPr txBox="1"/>
          <p:nvPr/>
        </p:nvSpPr>
        <p:spPr>
          <a:xfrm>
            <a:off x="5240461" y="1164902"/>
            <a:ext cx="2303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D10, D11, D12 (MAX7219)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E3854F-2E19-4D5C-B157-F51CC368B480}"/>
              </a:ext>
            </a:extLst>
          </p:cNvPr>
          <p:cNvSpPr txBox="1"/>
          <p:nvPr/>
        </p:nvSpPr>
        <p:spPr>
          <a:xfrm>
            <a:off x="5943933" y="2715189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PWM: D7, D8, D9 (servo)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E569CE-9398-4BA3-954A-108D60B4919E}"/>
              </a:ext>
            </a:extLst>
          </p:cNvPr>
          <p:cNvSpPr txBox="1"/>
          <p:nvPr/>
        </p:nvSpPr>
        <p:spPr>
          <a:xfrm>
            <a:off x="4796142" y="5238096"/>
            <a:ext cx="2867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D2, D3, D4, D5, D6 (3x HCMS-2912)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A50ADD-31D2-48AE-8640-28EE90A6F1DE}"/>
              </a:ext>
            </a:extLst>
          </p:cNvPr>
          <p:cNvSpPr txBox="1"/>
          <p:nvPr/>
        </p:nvSpPr>
        <p:spPr>
          <a:xfrm>
            <a:off x="4796142" y="5541400"/>
            <a:ext cx="1610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A0, A1 (rotary)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92EFBF-0AB8-41FC-859B-69617F0B76E3}"/>
              </a:ext>
            </a:extLst>
          </p:cNvPr>
          <p:cNvSpPr txBox="1"/>
          <p:nvPr/>
        </p:nvSpPr>
        <p:spPr>
          <a:xfrm>
            <a:off x="3563832" y="2035976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Arduino MEGA 2560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2C29AC-157F-4FAD-BE36-8221BA6C0789}"/>
              </a:ext>
            </a:extLst>
          </p:cNvPr>
          <p:cNvSpPr txBox="1"/>
          <p:nvPr/>
        </p:nvSpPr>
        <p:spPr>
          <a:xfrm>
            <a:off x="8942103" y="1696898"/>
            <a:ext cx="2444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Battery BAT1 and BAT2 display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611B32-5BD3-4CAC-B290-127D7F234D9E}"/>
              </a:ext>
            </a:extLst>
          </p:cNvPr>
          <p:cNvSpPr txBox="1"/>
          <p:nvPr/>
        </p:nvSpPr>
        <p:spPr>
          <a:xfrm>
            <a:off x="9812439" y="2727365"/>
            <a:ext cx="111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3x servo of</a:t>
            </a:r>
            <a:br>
              <a:rPr lang="de-CH" sz="1400" b="1" dirty="0"/>
            </a:br>
            <a:r>
              <a:rPr lang="de-CH" sz="1400" b="1" dirty="0"/>
              <a:t>Triple Gauge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BEB04F-40E3-4944-82B7-C61F419C1531}"/>
              </a:ext>
            </a:extLst>
          </p:cNvPr>
          <p:cNvSpPr txBox="1"/>
          <p:nvPr/>
        </p:nvSpPr>
        <p:spPr>
          <a:xfrm>
            <a:off x="8404830" y="6060272"/>
            <a:ext cx="26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ADIRS display (24 characters) and</a:t>
            </a:r>
            <a:br>
              <a:rPr lang="de-CH" sz="1400" b="1" dirty="0"/>
            </a:br>
            <a:r>
              <a:rPr lang="de-CH" sz="1400" b="1" dirty="0"/>
              <a:t>rotary switch encoder to analog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ED307A-8FBE-4149-97EC-52BFCBDD0A5F}"/>
              </a:ext>
            </a:extLst>
          </p:cNvPr>
          <p:cNvGrpSpPr>
            <a:grpSpLocks noChangeAspect="1"/>
          </p:cNvGrpSpPr>
          <p:nvPr/>
        </p:nvGrpSpPr>
        <p:grpSpPr>
          <a:xfrm>
            <a:off x="8843040" y="2560114"/>
            <a:ext cx="935394" cy="864147"/>
            <a:chOff x="3529200" y="4541230"/>
            <a:chExt cx="2381511" cy="220011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B5A0369-7FF2-42A9-A861-0E11D891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4656" y="4775868"/>
              <a:ext cx="1830599" cy="1730839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D233D9-72C6-4BF1-87FF-E7DA9E45C207}"/>
                </a:ext>
              </a:extLst>
            </p:cNvPr>
            <p:cNvSpPr/>
            <p:nvPr/>
          </p:nvSpPr>
          <p:spPr>
            <a:xfrm rot="2700000">
              <a:off x="5223211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52112DE-893E-4B1A-8EF6-FA027BE4A1DA}"/>
                </a:ext>
              </a:extLst>
            </p:cNvPr>
            <p:cNvSpPr/>
            <p:nvPr/>
          </p:nvSpPr>
          <p:spPr>
            <a:xfrm rot="2700000">
              <a:off x="3529199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08F1013-9541-41D4-9DE9-B5C75A5D7562}"/>
                </a:ext>
              </a:extLst>
            </p:cNvPr>
            <p:cNvSpPr/>
            <p:nvPr/>
          </p:nvSpPr>
          <p:spPr>
            <a:xfrm rot="-2700000">
              <a:off x="3529200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2390118-1FE6-4C34-AAF6-705CBC915027}"/>
                </a:ext>
              </a:extLst>
            </p:cNvPr>
            <p:cNvSpPr/>
            <p:nvPr/>
          </p:nvSpPr>
          <p:spPr>
            <a:xfrm rot="-2700000">
              <a:off x="5223211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D6C097-C60C-459E-B8B3-78E06EC6E810}"/>
              </a:ext>
            </a:extLst>
          </p:cNvPr>
          <p:cNvGrpSpPr/>
          <p:nvPr/>
        </p:nvGrpSpPr>
        <p:grpSpPr>
          <a:xfrm>
            <a:off x="7773882" y="2478653"/>
            <a:ext cx="540224" cy="1028651"/>
            <a:chOff x="6269394" y="2626818"/>
            <a:chExt cx="540224" cy="1028651"/>
          </a:xfrm>
        </p:grpSpPr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AB4C267-27D7-464A-A342-C123CCE61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8525" y="2626818"/>
              <a:ext cx="531093" cy="342948"/>
            </a:xfrm>
            <a:prstGeom prst="rect">
              <a:avLst/>
            </a:prstGeom>
          </p:spPr>
        </p:pic>
        <p:pic>
          <p:nvPicPr>
            <p:cNvPr id="96" name="Picture 9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A03891D-9638-43E4-9E56-7E2AC8ABF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2975854"/>
              <a:ext cx="531093" cy="342948"/>
            </a:xfrm>
            <a:prstGeom prst="rect">
              <a:avLst/>
            </a:prstGeom>
          </p:spPr>
        </p:pic>
        <p:pic>
          <p:nvPicPr>
            <p:cNvPr id="97" name="Picture 9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E5964F1-94E1-404D-999A-09EB327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3312521"/>
              <a:ext cx="531093" cy="342948"/>
            </a:xfrm>
            <a:prstGeom prst="rect">
              <a:avLst/>
            </a:prstGeom>
          </p:spPr>
        </p:pic>
      </p:grp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DE72C6C-B604-40D6-BF1E-9EFF4C7EA3F2}"/>
              </a:ext>
            </a:extLst>
          </p:cNvPr>
          <p:cNvCxnSpPr>
            <a:cxnSpLocks/>
            <a:stCxn id="91" idx="1"/>
            <a:endCxn id="96" idx="3"/>
          </p:cNvCxnSpPr>
          <p:nvPr/>
        </p:nvCxnSpPr>
        <p:spPr>
          <a:xfrm rot="10800000" flipV="1">
            <a:off x="8304976" y="2992187"/>
            <a:ext cx="646257" cy="6975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FB2D990-322E-469E-9720-15E2DECE1FB7}"/>
              </a:ext>
            </a:extLst>
          </p:cNvPr>
          <p:cNvSpPr txBox="1"/>
          <p:nvPr/>
        </p:nvSpPr>
        <p:spPr>
          <a:xfrm>
            <a:off x="2376776" y="2426498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/>
              <a:t>USB: PC runing</a:t>
            </a:r>
            <a:br>
              <a:rPr lang="de-CH" sz="1200" dirty="0"/>
            </a:br>
            <a:r>
              <a:rPr lang="de-CH" sz="1200" dirty="0"/>
              <a:t>FSUIPC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8B55A5-11B7-4A3F-ADEB-642D1F0C280B}"/>
              </a:ext>
            </a:extLst>
          </p:cNvPr>
          <p:cNvGrpSpPr/>
          <p:nvPr/>
        </p:nvGrpSpPr>
        <p:grpSpPr>
          <a:xfrm>
            <a:off x="2570142" y="5821445"/>
            <a:ext cx="385042" cy="537704"/>
            <a:chOff x="8040085" y="4229199"/>
            <a:chExt cx="385042" cy="53770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4042DCA-2FC4-49C0-8DD9-34CC71A23E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26" y="4229199"/>
              <a:ext cx="189447" cy="197426"/>
              <a:chOff x="9100931" y="5513833"/>
              <a:chExt cx="417823" cy="43541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F03E8BE-99B8-4EB6-9A4D-AF451D4B2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40B9D91-04C9-4553-9C0B-F8D1594D38A6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AC6EC1-21D9-4C01-AF7B-CA3903C0EB46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938DE99-7906-4D07-A5D4-DB6EFB4757D3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22DD07F-8AC0-4330-B6CD-40359992540C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AC134A-A2FA-48EE-B1D2-E28D6E3BA591}"/>
                </a:ext>
              </a:extLst>
            </p:cNvPr>
            <p:cNvSpPr txBox="1"/>
            <p:nvPr/>
          </p:nvSpPr>
          <p:spPr>
            <a:xfrm>
              <a:off x="8040085" y="4489904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/>
                <a:t>IR1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3CE795-ABFD-4645-A332-99E3A9FDFAC2}"/>
              </a:ext>
            </a:extLst>
          </p:cNvPr>
          <p:cNvGrpSpPr/>
          <p:nvPr/>
        </p:nvGrpSpPr>
        <p:grpSpPr>
          <a:xfrm>
            <a:off x="3081459" y="5821445"/>
            <a:ext cx="385042" cy="537704"/>
            <a:chOff x="8040085" y="4229199"/>
            <a:chExt cx="385042" cy="53770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09535E7-8000-40AE-96A1-FEB812C7F6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26" y="4229199"/>
              <a:ext cx="189447" cy="197426"/>
              <a:chOff x="9100931" y="5513833"/>
              <a:chExt cx="417823" cy="43541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09954-62E8-4967-AFE9-A428AF171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7D38C93-34AE-4932-A1AE-92E8831D00D1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644739C-5473-4754-8DF7-97F967ED5FF4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FF0875B-9972-46AD-B590-25522B0BE3D8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750A783-4613-46AC-B37C-605DA714F959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83EB106-481E-4C67-82F1-83506FA9CBF8}"/>
                </a:ext>
              </a:extLst>
            </p:cNvPr>
            <p:cNvSpPr txBox="1"/>
            <p:nvPr/>
          </p:nvSpPr>
          <p:spPr>
            <a:xfrm>
              <a:off x="8040085" y="4489904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/>
                <a:t>IR3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D4C91B2-5930-427F-9E13-08483A13FDE3}"/>
              </a:ext>
            </a:extLst>
          </p:cNvPr>
          <p:cNvGrpSpPr/>
          <p:nvPr/>
        </p:nvGrpSpPr>
        <p:grpSpPr>
          <a:xfrm>
            <a:off x="3592777" y="5821445"/>
            <a:ext cx="385042" cy="537704"/>
            <a:chOff x="8040085" y="4229199"/>
            <a:chExt cx="385042" cy="53770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CC8BF15-A560-4EA7-8AF5-7297B7B558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26" y="4229199"/>
              <a:ext cx="189447" cy="197426"/>
              <a:chOff x="9100931" y="5513833"/>
              <a:chExt cx="417823" cy="43541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2DDF1FA-5DFA-435D-A734-08E0CB781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C299249-B892-48E1-9047-234A0E35F207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92967AC-35AA-4C7A-A40F-0EC6B57D25FC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ED166C8-68FC-40F7-A2A4-FCA260503D0D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B18460B-873B-4329-B99F-20A61E7091B0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B905087-AB2F-480E-B133-A5F1D17C86D1}"/>
                </a:ext>
              </a:extLst>
            </p:cNvPr>
            <p:cNvSpPr txBox="1"/>
            <p:nvPr/>
          </p:nvSpPr>
          <p:spPr>
            <a:xfrm>
              <a:off x="8040085" y="4489904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/>
                <a:t>IR2</a:t>
              </a:r>
            </a:p>
          </p:txBody>
        </p:sp>
      </p:grp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1218D016-97AA-4353-9B35-A5FE20EDF5F4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3193205" y="4157239"/>
            <a:ext cx="2037696" cy="1007624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0EE2512A-6A39-4CB6-AAFA-6C1383B63B00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2930717" y="3908409"/>
            <a:ext cx="2051354" cy="1518942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9F80F44-025A-4E91-960A-7A546D2BEE47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2679725" y="3643759"/>
            <a:ext cx="2037696" cy="2034584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7110D2-84B0-4304-B46F-CA057DFE2631}"/>
              </a:ext>
            </a:extLst>
          </p:cNvPr>
          <p:cNvSpPr txBox="1"/>
          <p:nvPr/>
        </p:nvSpPr>
        <p:spPr>
          <a:xfrm rot="16200000">
            <a:off x="2130806" y="5071867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6B1B3-03EC-4414-BDB7-BA14B0506B2C}"/>
              </a:ext>
            </a:extLst>
          </p:cNvPr>
          <p:cNvSpPr txBox="1"/>
          <p:nvPr/>
        </p:nvSpPr>
        <p:spPr>
          <a:xfrm rot="16200000">
            <a:off x="2636752" y="5071867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8B9C27-425F-499D-8FE7-0E036F02CF78}"/>
              </a:ext>
            </a:extLst>
          </p:cNvPr>
          <p:cNvSpPr txBox="1"/>
          <p:nvPr/>
        </p:nvSpPr>
        <p:spPr>
          <a:xfrm rot="16200000">
            <a:off x="3148070" y="5067780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A4</a:t>
            </a:r>
          </a:p>
        </p:txBody>
      </p:sp>
    </p:spTree>
    <p:extLst>
      <p:ext uri="{BB962C8B-B14F-4D97-AF65-F5344CB8AC3E}">
        <p14:creationId xmlns:p14="http://schemas.microsoft.com/office/powerpoint/2010/main" val="426447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Widescreen</PresentationFormat>
  <Paragraphs>56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Buenter</dc:creator>
  <cp:lastModifiedBy>Adrian Buenter</cp:lastModifiedBy>
  <cp:revision>16</cp:revision>
  <dcterms:created xsi:type="dcterms:W3CDTF">2020-07-22T11:10:15Z</dcterms:created>
  <dcterms:modified xsi:type="dcterms:W3CDTF">2020-08-14T18:46:46Z</dcterms:modified>
</cp:coreProperties>
</file>